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39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2" name="Shape 2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9" name="Shape 2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7" name="Shape 2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9" name="Shape 2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6" name="Shape 2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0" name="Shape 2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7" name="Shape 2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3" name="Shape 2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6" name="Shape 1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Shape 27"/>
          <p:cNvGrpSpPr/>
          <p:nvPr/>
        </p:nvGrpSpPr>
        <p:grpSpPr>
          <a:xfrm>
            <a:off x="0" y="-8466"/>
            <a:ext cx="12192000" cy="6866467"/>
            <a:chOff x="0" y="-8466"/>
            <a:chExt cx="12192000" cy="6866467"/>
          </a:xfrm>
        </p:grpSpPr>
        <p:cxnSp>
          <p:nvCxnSpPr>
            <p:cNvPr id="28" name="Shape 28"/>
            <p:cNvCxnSpPr/>
            <p:nvPr/>
          </p:nvCxnSpPr>
          <p:spPr>
            <a:xfrm>
              <a:off x="9371011" y="0"/>
              <a:ext cx="1219199" cy="6858000"/>
            </a:xfrm>
            <a:prstGeom prst="straightConnector1">
              <a:avLst/>
            </a:prstGeom>
            <a:noFill/>
            <a:ln w="9525" cap="flat" cmpd="sng">
              <a:solidFill>
                <a:srgbClr val="26262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" name="Shape 29"/>
            <p:cNvCxnSpPr/>
            <p:nvPr/>
          </p:nvCxnSpPr>
          <p:spPr>
            <a:xfrm flipH="1">
              <a:off x="7425266" y="3681412"/>
              <a:ext cx="4763558" cy="3176586"/>
            </a:xfrm>
            <a:prstGeom prst="straightConnector1">
              <a:avLst/>
            </a:prstGeom>
            <a:noFill/>
            <a:ln w="9525" cap="flat" cmpd="sng">
              <a:solidFill>
                <a:srgbClr val="26262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0" name="Shape 30"/>
            <p:cNvSpPr/>
            <p:nvPr/>
          </p:nvSpPr>
          <p:spPr>
            <a:xfrm>
              <a:off x="9181475" y="-8466"/>
              <a:ext cx="3007348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1621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0" y="119999"/>
                  </a:lnTo>
                  <a:lnTo>
                    <a:pt x="81621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31" name="Shape 31"/>
            <p:cNvSpPr/>
            <p:nvPr/>
          </p:nvSpPr>
          <p:spPr>
            <a:xfrm>
              <a:off x="9603442" y="-8466"/>
              <a:ext cx="2588558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56067" y="119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32" name="Shape 32"/>
            <p:cNvSpPr/>
            <p:nvPr/>
          </p:nvSpPr>
          <p:spPr>
            <a:xfrm>
              <a:off x="8932332" y="3048000"/>
              <a:ext cx="3259667" cy="3809999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9334500" y="-8466"/>
              <a:ext cx="2854326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103873" y="119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34" name="Shape 34"/>
            <p:cNvSpPr/>
            <p:nvPr/>
          </p:nvSpPr>
          <p:spPr>
            <a:xfrm>
              <a:off x="10898729" y="-8466"/>
              <a:ext cx="1290093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4852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94852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35" name="Shape 35"/>
            <p:cNvSpPr/>
            <p:nvPr/>
          </p:nvSpPr>
          <p:spPr>
            <a:xfrm>
              <a:off x="10938999" y="-8466"/>
              <a:ext cx="1249825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106515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36" name="Shape 36"/>
            <p:cNvSpPr/>
            <p:nvPr/>
          </p:nvSpPr>
          <p:spPr>
            <a:xfrm>
              <a:off x="10371665" y="3589867"/>
              <a:ext cx="1817159" cy="3268132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8" name="Shape 38"/>
          <p:cNvSpPr txBox="1">
            <a:spLocks noGrp="1"/>
          </p:cNvSpPr>
          <p:nvPr>
            <p:ph type="ctrTitle"/>
          </p:nvPr>
        </p:nvSpPr>
        <p:spPr>
          <a:xfrm>
            <a:off x="1507066" y="2404533"/>
            <a:ext cx="7766936" cy="16463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r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5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ubTitle" idx="1"/>
          </p:nvPr>
        </p:nvSpPr>
        <p:spPr>
          <a:xfrm>
            <a:off x="1507066" y="4050832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lang="en-US" sz="9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aption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677335" y="609600"/>
            <a:ext cx="8596668" cy="340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4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lang="en-US" sz="900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with Caption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931333" y="609600"/>
            <a:ext cx="8094134" cy="302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4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1366138" y="3632200"/>
            <a:ext cx="7224524" cy="381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body" idx="2"/>
          </p:nvPr>
        </p:nvSpPr>
        <p:spPr>
          <a:xfrm>
            <a:off x="677335" y="4470400"/>
            <a:ext cx="8596668" cy="15709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lang="en-US" sz="900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7" name="Shape 107"/>
          <p:cNvSpPr txBox="1"/>
          <p:nvPr/>
        </p:nvSpPr>
        <p:spPr>
          <a:xfrm>
            <a:off x="541870" y="790377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</a:p>
        </p:txBody>
      </p:sp>
      <p:sp>
        <p:nvSpPr>
          <p:cNvPr id="108" name="Shape 108"/>
          <p:cNvSpPr txBox="1"/>
          <p:nvPr/>
        </p:nvSpPr>
        <p:spPr>
          <a:xfrm>
            <a:off x="8893010" y="2886556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Name Card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677335" y="1931988"/>
            <a:ext cx="8596668" cy="25954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4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lang="en-US" sz="900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Name Card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931333" y="609600"/>
            <a:ext cx="8094134" cy="302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4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77331" y="4013200"/>
            <a:ext cx="8596668" cy="5142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4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20" name="Shape 120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lang="en-US" sz="900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2" name="Shape 122"/>
          <p:cNvSpPr txBox="1"/>
          <p:nvPr/>
        </p:nvSpPr>
        <p:spPr>
          <a:xfrm>
            <a:off x="541870" y="790377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</a:p>
        </p:txBody>
      </p:sp>
      <p:sp>
        <p:nvSpPr>
          <p:cNvPr id="123" name="Shape 123"/>
          <p:cNvSpPr txBox="1"/>
          <p:nvPr/>
        </p:nvSpPr>
        <p:spPr>
          <a:xfrm>
            <a:off x="8893010" y="2886556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rue or False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685799" y="609600"/>
            <a:ext cx="8588202" cy="302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4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77331" y="4013200"/>
            <a:ext cx="8596668" cy="5142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30" name="Shape 13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lang="en-US" sz="900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 rot="5400000">
            <a:off x="3035281" y="-197358"/>
            <a:ext cx="3880773" cy="859666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4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36" name="Shape 13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lang="en-US" sz="900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 rot="5400000">
            <a:off x="5994318" y="2582952"/>
            <a:ext cx="5251450" cy="130474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 rot="5400000">
            <a:off x="1581685" y="-294750"/>
            <a:ext cx="5251449" cy="70601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4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41" name="Shape 141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42" name="Shape 14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lang="en-US" sz="900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4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lang="en-US" sz="9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677335" y="2700866"/>
            <a:ext cx="8596668" cy="18265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40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86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0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lang="en-US" sz="900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4184035" cy="38807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4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2"/>
          </p:nvPr>
        </p:nvSpPr>
        <p:spPr>
          <a:xfrm>
            <a:off x="5089969" y="2160589"/>
            <a:ext cx="4184033" cy="388077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4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lang="en-US" sz="900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75745" y="2160983"/>
            <a:ext cx="4185622" cy="576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4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000" b="1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1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body" idx="2"/>
          </p:nvPr>
        </p:nvSpPr>
        <p:spPr>
          <a:xfrm>
            <a:off x="675745" y="2737244"/>
            <a:ext cx="4185622" cy="33041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4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3"/>
          </p:nvPr>
        </p:nvSpPr>
        <p:spPr>
          <a:xfrm>
            <a:off x="5088382" y="2160983"/>
            <a:ext cx="4185617" cy="576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4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000" b="1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1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4"/>
          </p:nvPr>
        </p:nvSpPr>
        <p:spPr>
          <a:xfrm>
            <a:off x="5088383" y="2737244"/>
            <a:ext cx="4185616" cy="33041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4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lang="en-US" sz="900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lang="en-US" sz="900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lang="en-US" sz="900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677333" y="1498604"/>
            <a:ext cx="3854527" cy="1278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20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4760460" y="514924"/>
            <a:ext cx="4513540" cy="55264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4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2"/>
          </p:nvPr>
        </p:nvSpPr>
        <p:spPr>
          <a:xfrm>
            <a:off x="677333" y="2777068"/>
            <a:ext cx="3854527" cy="258444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063" marR="0" lvl="1" indent="-1256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126" marR="0" lvl="2" indent="-1242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189" marR="0" lvl="3" indent="-1228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0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251" marR="0" lvl="4" indent="-1215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0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5314" marR="0" lvl="5" indent="-1201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0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2377" marR="0" lvl="6" indent="-1187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0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199440" marR="0" lvl="7" indent="-117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0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6503" marR="0" lvl="8" indent="-1160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0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lang="en-US" sz="900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677333" y="4800600"/>
            <a:ext cx="8596667" cy="566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2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9" name="Shape 89"/>
          <p:cNvSpPr>
            <a:spLocks noGrp="1"/>
          </p:cNvSpPr>
          <p:nvPr>
            <p:ph type="pic" idx="2"/>
          </p:nvPr>
        </p:nvSpPr>
        <p:spPr>
          <a:xfrm>
            <a:off x="677333" y="609600"/>
            <a:ext cx="8596668" cy="38457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77333" y="5367337"/>
            <a:ext cx="8596667" cy="674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0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9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9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9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9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9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9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lang="en-US" sz="900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0" y="-8466"/>
            <a:ext cx="12192000" cy="6866467"/>
            <a:chOff x="0" y="-8466"/>
            <a:chExt cx="12192000" cy="6866467"/>
          </a:xfrm>
        </p:grpSpPr>
        <p:cxnSp>
          <p:nvCxnSpPr>
            <p:cNvPr id="11" name="Shape 11"/>
            <p:cNvCxnSpPr/>
            <p:nvPr/>
          </p:nvCxnSpPr>
          <p:spPr>
            <a:xfrm>
              <a:off x="9371011" y="0"/>
              <a:ext cx="1219199" cy="6858000"/>
            </a:xfrm>
            <a:prstGeom prst="straightConnector1">
              <a:avLst/>
            </a:prstGeom>
            <a:noFill/>
            <a:ln w="9525" cap="flat" cmpd="sng">
              <a:solidFill>
                <a:srgbClr val="26262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Shape 12"/>
            <p:cNvCxnSpPr/>
            <p:nvPr/>
          </p:nvCxnSpPr>
          <p:spPr>
            <a:xfrm flipH="1">
              <a:off x="7425266" y="3681412"/>
              <a:ext cx="4763558" cy="3176586"/>
            </a:xfrm>
            <a:prstGeom prst="straightConnector1">
              <a:avLst/>
            </a:prstGeom>
            <a:noFill/>
            <a:ln w="9525" cap="flat" cmpd="sng">
              <a:solidFill>
                <a:srgbClr val="26262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" name="Shape 13"/>
            <p:cNvSpPr/>
            <p:nvPr/>
          </p:nvSpPr>
          <p:spPr>
            <a:xfrm>
              <a:off x="9181475" y="-8466"/>
              <a:ext cx="3007348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1621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0" y="119999"/>
                  </a:lnTo>
                  <a:lnTo>
                    <a:pt x="81621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14" name="Shape 14"/>
            <p:cNvSpPr/>
            <p:nvPr/>
          </p:nvSpPr>
          <p:spPr>
            <a:xfrm>
              <a:off x="9603442" y="-8466"/>
              <a:ext cx="2588558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56067" y="119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5" name="Shape 15"/>
            <p:cNvSpPr/>
            <p:nvPr/>
          </p:nvSpPr>
          <p:spPr>
            <a:xfrm>
              <a:off x="8932332" y="3048000"/>
              <a:ext cx="3259667" cy="3809999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9334500" y="-8466"/>
              <a:ext cx="2854326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103873" y="119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17" name="Shape 17"/>
            <p:cNvSpPr/>
            <p:nvPr/>
          </p:nvSpPr>
          <p:spPr>
            <a:xfrm>
              <a:off x="10898729" y="-8466"/>
              <a:ext cx="1290093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4852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94852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18" name="Shape 18"/>
            <p:cNvSpPr/>
            <p:nvPr/>
          </p:nvSpPr>
          <p:spPr>
            <a:xfrm>
              <a:off x="10938999" y="-8466"/>
              <a:ext cx="1249825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106515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19" name="Shape 19"/>
            <p:cNvSpPr/>
            <p:nvPr/>
          </p:nvSpPr>
          <p:spPr>
            <a:xfrm>
              <a:off x="10371665" y="3589867"/>
              <a:ext cx="1817159" cy="3268132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0" y="4013200"/>
              <a:ext cx="448732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  <a:defRPr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4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lang="en-US" sz="9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ctrTitle"/>
          </p:nvPr>
        </p:nvSpPr>
        <p:spPr>
          <a:xfrm>
            <a:off x="1507066" y="2404533"/>
            <a:ext cx="7766936" cy="16463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5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AirStrike Defense</a:t>
            </a:r>
          </a:p>
        </p:txBody>
      </p:sp>
      <p:sp>
        <p:nvSpPr>
          <p:cNvPr id="148" name="Shape 148"/>
          <p:cNvSpPr txBox="1">
            <a:spLocks noGrp="1"/>
          </p:cNvSpPr>
          <p:nvPr>
            <p:ph type="subTitle" idx="1"/>
          </p:nvPr>
        </p:nvSpPr>
        <p:spPr>
          <a:xfrm>
            <a:off x="1507066" y="4050832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By-</a:t>
            </a:r>
          </a:p>
          <a:p>
            <a:pPr marL="0" marR="0" lvl="0" indent="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Tanjid Hasan Tonmoy</a:t>
            </a:r>
          </a:p>
          <a:p>
            <a:pPr marL="0" marR="0" lvl="0" indent="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Sakib Hasan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About/Credits</a:t>
            </a:r>
          </a:p>
        </p:txBody>
      </p:sp>
      <p:pic>
        <p:nvPicPr>
          <p:cNvPr id="218" name="Shape 218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922563" y="1975757"/>
            <a:ext cx="6841672" cy="440055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Shape 21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In-game section :</a:t>
            </a:r>
          </a:p>
        </p:txBody>
      </p:sp>
      <p:sp>
        <p:nvSpPr>
          <p:cNvPr id="225" name="Shape 225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Life and score is simultaneously displayed on the screen.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Multiple Levels added.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Interesting &amp; attractive sprites and backgrounds added.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endParaRPr sz="1800" b="0" i="0" u="none" strike="noStrike" cap="non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Shooting and Movements are Keyboard input based.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endParaRPr sz="1800" b="0" i="0" u="none" strike="noStrike" cap="non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‘Game Over’ scene will display total score and comments.</a:t>
            </a: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endParaRPr sz="1800" b="0" i="0" u="none" strike="noStrike" cap="non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endParaRPr sz="1800" b="0" i="0" u="none" strike="noStrike" cap="non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endParaRPr sz="1800" b="0" i="0" u="none" strike="noStrike" cap="non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6" name="Shape 22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Level - 1</a:t>
            </a:r>
          </a:p>
        </p:txBody>
      </p:sp>
      <p:pic>
        <p:nvPicPr>
          <p:cNvPr id="232" name="Shape 232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603307" y="323625"/>
            <a:ext cx="5733551" cy="3881436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Shape 233"/>
          <p:cNvSpPr txBox="1"/>
          <p:nvPr/>
        </p:nvSpPr>
        <p:spPr>
          <a:xfrm>
            <a:off x="759279" y="4664917"/>
            <a:ext cx="7739740" cy="923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&gt;&gt; Both Tank and Enemy Helicopters move horizontally..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&gt;&gt; Missiles move in a certain angle for difficulty.</a:t>
            </a:r>
          </a:p>
        </p:txBody>
      </p:sp>
      <p:sp>
        <p:nvSpPr>
          <p:cNvPr id="234" name="Shape 234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Level - 2</a:t>
            </a:r>
          </a:p>
        </p:txBody>
      </p:sp>
      <p:pic>
        <p:nvPicPr>
          <p:cNvPr id="240" name="Shape 240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352689" y="788987"/>
            <a:ext cx="5750489" cy="3881436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Shape 241"/>
          <p:cNvSpPr txBox="1"/>
          <p:nvPr/>
        </p:nvSpPr>
        <p:spPr>
          <a:xfrm>
            <a:off x="677635" y="4968644"/>
            <a:ext cx="8425543" cy="923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&gt;&gt; Here we used new Character(helicopter) for level 2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&gt;&gt; We added movement against gravity to make helicopter fly.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&gt;&gt; In this Level Enemy doesn’t move only straight line it moves vertically too.</a:t>
            </a:r>
          </a:p>
        </p:txBody>
      </p:sp>
      <p:sp>
        <p:nvSpPr>
          <p:cNvPr id="242" name="Shape 24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Special Features</a:t>
            </a:r>
          </a:p>
        </p:txBody>
      </p:sp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4071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Sub-menu added to choose and play certain levels.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Different characters for different levels. </a:t>
            </a: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en-US" sz="1800" b="0" i="0" u="none" strike="noStrike" cap="none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       &gt;&gt; Tank      – Ground unit</a:t>
            </a:r>
          </a:p>
          <a:p>
            <a:pPr marL="0" indent="0">
              <a:buSzPct val="25000"/>
              <a:buFont typeface="Noto Sans Symbols"/>
              <a:buNone/>
            </a:pPr>
            <a:r>
              <a:rPr lang="en-US" dirty="0"/>
              <a:t>       </a:t>
            </a:r>
            <a:r>
              <a:rPr lang="en-US" b="0" i="0" u="none" strike="noStrike" cap="none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&gt;&gt; Helicopter – Air unit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endParaRPr sz="1800" b="0" i="0" u="none" strike="noStrike" cap="none" dirty="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Explosion graphics added as  a visual effect. 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dirty="0"/>
              <a:t>Added sound for explosion and shoot for intense feeling and making it realistic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Special Enemy added for last level.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‘Game Over’ scene will also show ‘Highest Score’ till date.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endParaRPr sz="1800" b="0" i="0" u="none" strike="noStrike" cap="none" dirty="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</a:pPr>
            <a:endParaRPr sz="1600" b="0" i="0" u="none" strike="noStrike" cap="none" dirty="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742950" marR="0" lvl="1" indent="-28575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None/>
            </a:pPr>
            <a:endParaRPr sz="1600" b="0" i="0" u="none" strike="noStrike" cap="none" dirty="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49" name="Shape 24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Sub Menu</a:t>
            </a:r>
          </a:p>
        </p:txBody>
      </p:sp>
      <p:pic>
        <p:nvPicPr>
          <p:cNvPr id="255" name="Shape 2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1933" y="1722664"/>
            <a:ext cx="7605515" cy="4582339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Shape 25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Level 3 !! </a:t>
            </a:r>
          </a:p>
        </p:txBody>
      </p:sp>
      <p:pic>
        <p:nvPicPr>
          <p:cNvPr id="262" name="Shape 26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427" y="1404257"/>
            <a:ext cx="7829551" cy="4999713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Shape 263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Game Over ☹</a:t>
            </a:r>
          </a:p>
        </p:txBody>
      </p:sp>
      <p:pic>
        <p:nvPicPr>
          <p:cNvPr id="269" name="Shape 26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787978" y="2065564"/>
            <a:ext cx="6237512" cy="4098471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Shape 27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48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Bugs!!</a:t>
            </a:r>
          </a:p>
        </p:txBody>
      </p:sp>
      <p:sp>
        <p:nvSpPr>
          <p:cNvPr id="276" name="Shape 276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endParaRPr sz="1800" b="0" i="0" u="none" strike="noStrike" cap="non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endParaRPr sz="1800" b="0" i="0" u="none" strike="noStrike" cap="non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endParaRPr sz="1800" b="0" i="0" u="none" strike="noStrike" cap="non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▶"/>
            </a:pPr>
            <a:r>
              <a:rPr lang="en-US" sz="2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No major bug has been found so far.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endParaRPr sz="1800" b="0" i="0" u="none" strike="noStrike" cap="non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endParaRPr sz="1800" b="0" i="0" u="none" strike="noStrike" cap="non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endParaRPr sz="1800" b="0" i="0" u="none" strike="noStrike" cap="non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7" name="Shape 27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Overview </a:t>
            </a:r>
          </a:p>
        </p:txBody>
      </p:sp>
      <p:sp>
        <p:nvSpPr>
          <p:cNvPr id="283" name="Shape 283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Great project to summarize the students knowledge on C language.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Can influence future game developing.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endParaRPr sz="1800" b="0" i="0" u="none" strike="noStrike" cap="non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en-US" sz="3600" b="0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rPr>
              <a:t>Our Experience</a:t>
            </a:r>
          </a:p>
          <a:p>
            <a:pPr marL="342900" marR="0" lvl="0" indent="-342900" algn="just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Working in a project like making a game was really very interesting and we gained  much knowledge while building it. Most importantly we developed our structured programming knowledge and this was the first time we wrote such a big code and really was very helpful.</a:t>
            </a:r>
          </a:p>
          <a:p>
            <a:pPr marL="342900" marR="0" lvl="0" indent="-342900" algn="just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But we faced some problems using SFML. We faced problem in controlling inputs and commands as SFML is still under development.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endParaRPr sz="1800" b="0" i="0" u="none" strike="noStrike" cap="non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endParaRPr sz="1800" b="0" i="0" u="none" strike="noStrike" cap="non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4" name="Shape 284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Outlines</a:t>
            </a:r>
          </a:p>
        </p:txBody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Introduction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Aim of the Project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The game structure(Flow Chart)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How To Play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Main Features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Special Features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Overview 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Questions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endParaRPr sz="1800" b="0" i="0" u="none" strike="noStrike" cap="non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endParaRPr sz="1800" b="0" i="0" u="none" strike="noStrike" cap="non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6" name="Shape 15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636512" y="2005467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en-US" sz="6000" b="0" i="0" u="none" strike="noStrike" cap="none">
                <a:solidFill>
                  <a:srgbClr val="93DF5F"/>
                </a:solidFill>
                <a:latin typeface="Trebuchet MS"/>
                <a:ea typeface="Trebuchet MS"/>
                <a:cs typeface="Trebuchet MS"/>
                <a:sym typeface="Trebuchet MS"/>
              </a:rPr>
              <a:t>    </a:t>
            </a:r>
          </a:p>
          <a:p>
            <a:pPr marL="0" marR="0" lvl="0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en-US" sz="6000" b="0" i="0" u="none" strike="noStrike" cap="none">
                <a:solidFill>
                  <a:srgbClr val="93DF5F"/>
                </a:solidFill>
                <a:latin typeface="Trebuchet MS"/>
                <a:ea typeface="Trebuchet MS"/>
                <a:cs typeface="Trebuchet MS"/>
                <a:sym typeface="Trebuchet MS"/>
              </a:rPr>
              <a:t>Thank You…</a:t>
            </a:r>
          </a:p>
        </p:txBody>
      </p:sp>
      <p:sp>
        <p:nvSpPr>
          <p:cNvPr id="290" name="Shape 29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/>
          <p:nvPr/>
        </p:nvSpPr>
        <p:spPr>
          <a:xfrm>
            <a:off x="1976246" y="2510133"/>
            <a:ext cx="5447325" cy="1200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7200" b="1">
                <a:solidFill>
                  <a:srgbClr val="B0FA49"/>
                </a:solidFill>
                <a:latin typeface="Trebuchet MS"/>
                <a:ea typeface="Trebuchet MS"/>
                <a:cs typeface="Trebuchet MS"/>
                <a:sym typeface="Trebuchet MS"/>
              </a:rPr>
              <a:t>Questions</a:t>
            </a:r>
            <a:r>
              <a:rPr lang="en-US" sz="5400" b="1">
                <a:solidFill>
                  <a:srgbClr val="B0FA49"/>
                </a:solidFill>
                <a:latin typeface="Trebuchet MS"/>
                <a:ea typeface="Trebuchet MS"/>
                <a:cs typeface="Trebuchet MS"/>
                <a:sym typeface="Trebuchet MS"/>
              </a:rPr>
              <a:t>??</a:t>
            </a:r>
          </a:p>
        </p:txBody>
      </p:sp>
      <p:sp>
        <p:nvSpPr>
          <p:cNvPr id="296" name="Shape 29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Introduction</a:t>
            </a:r>
          </a:p>
        </p:txBody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“AirStrike Defense” is a single player game. 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This is a 2D shooting game.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Wrote in C and C++ programming language, with the help of </a:t>
            </a:r>
            <a:r>
              <a:rPr lang="en-US" sz="1800" b="1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Simple and Fast Multimedia Library (SFML - v2.4.1)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Compiled in CodeBlocks (16.01)</a:t>
            </a:r>
          </a:p>
        </p:txBody>
      </p:sp>
      <p:sp>
        <p:nvSpPr>
          <p:cNvPr id="163" name="Shape 163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Aim of the Project</a:t>
            </a:r>
          </a:p>
        </p:txBody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Implementation of C/C++ language programming.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endParaRPr sz="1800" b="0" i="0" u="none" strike="noStrike" cap="non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Learning basic level graphics operations.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endParaRPr sz="1800" b="0" i="0" u="none" strike="noStrike" cap="non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Producing something with real life significance.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endParaRPr sz="1800" b="0" i="0" u="none" strike="noStrike" cap="non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Use of some basic and advanced technics of programming.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endParaRPr sz="1800" b="0" i="0" u="none" strike="noStrike" cap="non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title"/>
          </p:nvPr>
        </p:nvSpPr>
        <p:spPr>
          <a:xfrm>
            <a:off x="628347" y="405492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2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  The game structure(Flow Chart)</a:t>
            </a:r>
          </a:p>
        </p:txBody>
      </p:sp>
      <p:pic>
        <p:nvPicPr>
          <p:cNvPr id="176" name="Shape 17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956603" y="1159328"/>
            <a:ext cx="6946425" cy="553538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Shape 17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Shape 182" descr="Blank Diagram - Page 1.png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644347" y="105941"/>
            <a:ext cx="5066269" cy="6556348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Shape 183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Main Features</a:t>
            </a:r>
          </a:p>
        </p:txBody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677333" y="1747157"/>
            <a:ext cx="8596668" cy="429420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Interactive menu - The game has an easy to use, interactive menu which responds to the user’s mouse operations.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None/>
            </a:pPr>
            <a:endParaRPr sz="1800" b="0" i="0" u="none" strike="noStrike" cap="none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97" name="Shape 19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04257" y="2441119"/>
            <a:ext cx="6923314" cy="413113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Shape 19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Menu Section :</a:t>
            </a:r>
          </a:p>
        </p:txBody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Help and About menu is given.</a:t>
            </a: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endParaRPr sz="1800" b="0" i="0" u="none" strike="noStrike" cap="none" dirty="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en-US"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	* Help section will help players to learn about the game and how to play 	this game.</a:t>
            </a: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en-US" sz="1800" b="0" i="0" u="none" strike="noStrike" cap="none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	* About section will introduce the players with the game as well as the 	developers and project motives.</a:t>
            </a: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endParaRPr sz="1800" b="0" i="0" u="none" strike="noStrike" cap="none" dirty="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▶"/>
            </a:pPr>
            <a:r>
              <a:rPr lang="en-US" sz="1800" b="0" i="0" u="none" strike="noStrike" cap="none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‘Exit’ button is to quit the game.</a:t>
            </a: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endParaRPr sz="1800" b="0" i="0" u="none" strike="noStrike" cap="none" dirty="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05" name="Shape 20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Help </a:t>
            </a:r>
            <a:r>
              <a:rPr lang="en-US"/>
              <a:t>Menu(How To Play)</a:t>
            </a:r>
            <a:endParaRPr lang="en-US" sz="36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11" name="Shape 211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938892" y="1668936"/>
            <a:ext cx="7323363" cy="475635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Shape 21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480</Words>
  <Application>Microsoft Office PowerPoint</Application>
  <PresentationFormat>Widescreen</PresentationFormat>
  <Paragraphs>106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Noto Sans Symbols</vt:lpstr>
      <vt:lpstr>Trebuchet MS</vt:lpstr>
      <vt:lpstr>Facet</vt:lpstr>
      <vt:lpstr>AirStrike Defense</vt:lpstr>
      <vt:lpstr>Outlines</vt:lpstr>
      <vt:lpstr>Introduction</vt:lpstr>
      <vt:lpstr>Aim of the Project</vt:lpstr>
      <vt:lpstr>  The game structure(Flow Chart)</vt:lpstr>
      <vt:lpstr>PowerPoint Presentation</vt:lpstr>
      <vt:lpstr>Main Features</vt:lpstr>
      <vt:lpstr>Menu Section :</vt:lpstr>
      <vt:lpstr>Help Menu(How To Play)</vt:lpstr>
      <vt:lpstr>About/Credits</vt:lpstr>
      <vt:lpstr>In-game section :</vt:lpstr>
      <vt:lpstr>Level - 1</vt:lpstr>
      <vt:lpstr>Level - 2</vt:lpstr>
      <vt:lpstr>Special Features</vt:lpstr>
      <vt:lpstr>Sub Menu</vt:lpstr>
      <vt:lpstr>Level 3 !! </vt:lpstr>
      <vt:lpstr>Game Over ☹</vt:lpstr>
      <vt:lpstr>Bugs!!</vt:lpstr>
      <vt:lpstr>Overview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AirStrike Defense</dc:title>
  <cp:lastModifiedBy>Tonmoy</cp:lastModifiedBy>
  <cp:revision>3</cp:revision>
  <dcterms:modified xsi:type="dcterms:W3CDTF">2016-11-24T06:25:25Z</dcterms:modified>
</cp:coreProperties>
</file>